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sldIdLst>
    <p:sldId id="266" r:id="rId3"/>
  </p:sldIdLst>
  <p:sldSz cx="21388388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5008F5E2-216E-0B44-996A-18687392A368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57C"/>
    <a:srgbClr val="2D456A"/>
    <a:srgbClr val="164F9B"/>
    <a:srgbClr val="EAEEF6"/>
    <a:srgbClr val="ED7D31"/>
    <a:srgbClr val="F4CAA1"/>
    <a:srgbClr val="D0D3D6"/>
    <a:srgbClr val="62799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25" autoAdjust="0"/>
    <p:restoredTop sz="94690"/>
  </p:normalViewPr>
  <p:slideViewPr>
    <p:cSldViewPr snapToObjects="1">
      <p:cViewPr>
        <p:scale>
          <a:sx n="26" d="100"/>
          <a:sy n="26" d="100"/>
        </p:scale>
        <p:origin x="404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A01F-B9AD-F39A-E660-E911DC81F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3691" y="4954862"/>
            <a:ext cx="16041011" cy="10541157"/>
          </a:xfrm>
        </p:spPr>
        <p:txBody>
          <a:bodyPr anchor="b"/>
          <a:lstStyle>
            <a:lvl1pPr algn="ctr">
              <a:defRPr sz="4239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EDBE91-BD44-B6E5-773D-E7EC33BCD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3691" y="15900499"/>
            <a:ext cx="16041011" cy="7309825"/>
          </a:xfrm>
        </p:spPr>
        <p:txBody>
          <a:bodyPr/>
          <a:lstStyle>
            <a:lvl1pPr marL="0" indent="0" algn="ctr">
              <a:buNone/>
              <a:defRPr sz="1696"/>
            </a:lvl1pPr>
            <a:lvl2pPr marL="323034" indent="0" algn="ctr">
              <a:buNone/>
              <a:defRPr sz="1413"/>
            </a:lvl2pPr>
            <a:lvl3pPr marL="646068" indent="0" algn="ctr">
              <a:buNone/>
              <a:defRPr sz="1272"/>
            </a:lvl3pPr>
            <a:lvl4pPr marL="969101" indent="0" algn="ctr">
              <a:buNone/>
              <a:defRPr sz="1130"/>
            </a:lvl4pPr>
            <a:lvl5pPr marL="1292134" indent="0" algn="ctr">
              <a:buNone/>
              <a:defRPr sz="1130"/>
            </a:lvl5pPr>
            <a:lvl6pPr marL="1615168" indent="0" algn="ctr">
              <a:buNone/>
              <a:defRPr sz="1130"/>
            </a:lvl6pPr>
            <a:lvl7pPr marL="1938202" indent="0" algn="ctr">
              <a:buNone/>
              <a:defRPr sz="1130"/>
            </a:lvl7pPr>
            <a:lvl8pPr marL="2261236" indent="0" algn="ctr">
              <a:buNone/>
              <a:defRPr sz="1130"/>
            </a:lvl8pPr>
            <a:lvl9pPr marL="2584268" indent="0" algn="ctr">
              <a:buNone/>
              <a:defRPr sz="113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B4210-F0EC-44F2-930E-28C0E1289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1471-B82B-2EF1-E19D-2628A6F4E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17CE9-EDFC-B7FF-FBCE-699C9CEF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09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80D03-1460-4724-6E7C-AFCA6A14B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9D5D0-6835-33F2-70E6-81A12C4A8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9FC1D-A8C3-A620-194C-331E9A654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D4199-C810-467F-A00F-89F7ABEBF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8648C-7F55-EDCB-453A-229CCF81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985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F1140-0EC4-8A50-96D5-DC890B8BA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306419" y="1611176"/>
            <a:ext cx="4611664" cy="256574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54A5E-B484-1CE0-3ECA-452FE3FD8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0307" y="1611176"/>
            <a:ext cx="13728449" cy="256574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81421-E483-1431-215E-2C5DC29D6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01373-D6FF-608A-40E7-812703260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8FF91-BB04-E40A-F512-B48B0DFD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313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4954766"/>
            <a:ext cx="18180130" cy="10540259"/>
          </a:xfrm>
        </p:spPr>
        <p:txBody>
          <a:bodyPr anchor="b"/>
          <a:lstStyle>
            <a:lvl1pPr algn="ctr">
              <a:defRPr sz="1403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549" y="15901498"/>
            <a:ext cx="16041291" cy="7309499"/>
          </a:xfrm>
        </p:spPr>
        <p:txBody>
          <a:bodyPr/>
          <a:lstStyle>
            <a:lvl1pPr marL="0" indent="0" algn="ctr">
              <a:buNone/>
              <a:defRPr sz="5614"/>
            </a:lvl1pPr>
            <a:lvl2pPr marL="1069454" indent="0" algn="ctr">
              <a:buNone/>
              <a:defRPr sz="4678"/>
            </a:lvl2pPr>
            <a:lvl3pPr marL="2138909" indent="0" algn="ctr">
              <a:buNone/>
              <a:defRPr sz="4210"/>
            </a:lvl3pPr>
            <a:lvl4pPr marL="3208363" indent="0" algn="ctr">
              <a:buNone/>
              <a:defRPr sz="3743"/>
            </a:lvl4pPr>
            <a:lvl5pPr marL="4277817" indent="0" algn="ctr">
              <a:buNone/>
              <a:defRPr sz="3743"/>
            </a:lvl5pPr>
            <a:lvl6pPr marL="5347272" indent="0" algn="ctr">
              <a:buNone/>
              <a:defRPr sz="3743"/>
            </a:lvl6pPr>
            <a:lvl7pPr marL="6416725" indent="0" algn="ctr">
              <a:buNone/>
              <a:defRPr sz="3743"/>
            </a:lvl7pPr>
            <a:lvl8pPr marL="7486180" indent="0" algn="ctr">
              <a:buNone/>
              <a:defRPr sz="3743"/>
            </a:lvl8pPr>
            <a:lvl9pPr marL="8555633" indent="0" algn="ctr">
              <a:buNone/>
              <a:defRPr sz="374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05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35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314" y="7547789"/>
            <a:ext cx="18447485" cy="12593645"/>
          </a:xfrm>
        </p:spPr>
        <p:txBody>
          <a:bodyPr anchor="b"/>
          <a:lstStyle>
            <a:lvl1pPr>
              <a:defRPr sz="1403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314" y="20260574"/>
            <a:ext cx="18447485" cy="6622701"/>
          </a:xfrm>
        </p:spPr>
        <p:txBody>
          <a:bodyPr/>
          <a:lstStyle>
            <a:lvl1pPr marL="0" indent="0">
              <a:buNone/>
              <a:defRPr sz="5614">
                <a:solidFill>
                  <a:schemeClr val="tx1"/>
                </a:solidFill>
              </a:defRPr>
            </a:lvl1pPr>
            <a:lvl2pPr marL="1069454" indent="0">
              <a:buNone/>
              <a:defRPr sz="4678">
                <a:solidFill>
                  <a:schemeClr val="tx1">
                    <a:tint val="75000"/>
                  </a:schemeClr>
                </a:solidFill>
              </a:defRPr>
            </a:lvl2pPr>
            <a:lvl3pPr marL="2138909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8363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4pPr>
            <a:lvl5pPr marL="4277817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5pPr>
            <a:lvl6pPr marL="5347272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6pPr>
            <a:lvl7pPr marL="6416725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7pPr>
            <a:lvl8pPr marL="7486180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8pPr>
            <a:lvl9pPr marL="8555633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94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452" y="8059375"/>
            <a:ext cx="9090065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871" y="8059375"/>
            <a:ext cx="9090065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96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8" y="1611882"/>
            <a:ext cx="18447485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41" y="7421634"/>
            <a:ext cx="9048289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54" indent="0">
              <a:buNone/>
              <a:defRPr sz="4678" b="1"/>
            </a:lvl2pPr>
            <a:lvl3pPr marL="2138909" indent="0">
              <a:buNone/>
              <a:defRPr sz="4210" b="1"/>
            </a:lvl3pPr>
            <a:lvl4pPr marL="3208363" indent="0">
              <a:buNone/>
              <a:defRPr sz="3743" b="1"/>
            </a:lvl4pPr>
            <a:lvl5pPr marL="4277817" indent="0">
              <a:buNone/>
              <a:defRPr sz="3743" b="1"/>
            </a:lvl5pPr>
            <a:lvl6pPr marL="5347272" indent="0">
              <a:buNone/>
              <a:defRPr sz="3743" b="1"/>
            </a:lvl6pPr>
            <a:lvl7pPr marL="6416725" indent="0">
              <a:buNone/>
              <a:defRPr sz="3743" b="1"/>
            </a:lvl7pPr>
            <a:lvl8pPr marL="7486180" indent="0">
              <a:buNone/>
              <a:defRPr sz="3743" b="1"/>
            </a:lvl8pPr>
            <a:lvl9pPr marL="8555633" indent="0">
              <a:buNone/>
              <a:defRPr sz="374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41" y="11058864"/>
            <a:ext cx="9048289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873" y="7421634"/>
            <a:ext cx="9092851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54" indent="0">
              <a:buNone/>
              <a:defRPr sz="4678" b="1"/>
            </a:lvl2pPr>
            <a:lvl3pPr marL="2138909" indent="0">
              <a:buNone/>
              <a:defRPr sz="4210" b="1"/>
            </a:lvl3pPr>
            <a:lvl4pPr marL="3208363" indent="0">
              <a:buNone/>
              <a:defRPr sz="3743" b="1"/>
            </a:lvl4pPr>
            <a:lvl5pPr marL="4277817" indent="0">
              <a:buNone/>
              <a:defRPr sz="3743" b="1"/>
            </a:lvl5pPr>
            <a:lvl6pPr marL="5347272" indent="0">
              <a:buNone/>
              <a:defRPr sz="3743" b="1"/>
            </a:lvl6pPr>
            <a:lvl7pPr marL="6416725" indent="0">
              <a:buNone/>
              <a:defRPr sz="3743" b="1"/>
            </a:lvl7pPr>
            <a:lvl8pPr marL="7486180" indent="0">
              <a:buNone/>
              <a:defRPr sz="3743" b="1"/>
            </a:lvl8pPr>
            <a:lvl9pPr marL="8555633" indent="0">
              <a:buNone/>
              <a:defRPr sz="374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873" y="11058864"/>
            <a:ext cx="9092851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23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524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37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852" y="4359078"/>
            <a:ext cx="10827871" cy="21515024"/>
          </a:xfrm>
        </p:spPr>
        <p:txBody>
          <a:bodyPr/>
          <a:lstStyle>
            <a:lvl1pPr>
              <a:defRPr sz="7485"/>
            </a:lvl1pPr>
            <a:lvl2pPr>
              <a:defRPr sz="6549"/>
            </a:lvl2pPr>
            <a:lvl3pPr>
              <a:defRPr sz="5614"/>
            </a:lvl3pPr>
            <a:lvl4pPr>
              <a:defRPr sz="4678"/>
            </a:lvl4pPr>
            <a:lvl5pPr>
              <a:defRPr sz="4678"/>
            </a:lvl5pPr>
            <a:lvl6pPr>
              <a:defRPr sz="4678"/>
            </a:lvl6pPr>
            <a:lvl7pPr>
              <a:defRPr sz="4678"/>
            </a:lvl7pPr>
            <a:lvl8pPr>
              <a:defRPr sz="4678"/>
            </a:lvl8pPr>
            <a:lvl9pPr>
              <a:defRPr sz="467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5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54" indent="0">
              <a:buNone/>
              <a:defRPr sz="3275"/>
            </a:lvl2pPr>
            <a:lvl3pPr marL="2138909" indent="0">
              <a:buNone/>
              <a:defRPr sz="2807"/>
            </a:lvl3pPr>
            <a:lvl4pPr marL="3208363" indent="0">
              <a:buNone/>
              <a:defRPr sz="2339"/>
            </a:lvl4pPr>
            <a:lvl5pPr marL="4277817" indent="0">
              <a:buNone/>
              <a:defRPr sz="2339"/>
            </a:lvl5pPr>
            <a:lvl6pPr marL="5347272" indent="0">
              <a:buNone/>
              <a:defRPr sz="2339"/>
            </a:lvl6pPr>
            <a:lvl7pPr marL="6416725" indent="0">
              <a:buNone/>
              <a:defRPr sz="2339"/>
            </a:lvl7pPr>
            <a:lvl8pPr marL="7486180" indent="0">
              <a:buNone/>
              <a:defRPr sz="2339"/>
            </a:lvl8pPr>
            <a:lvl9pPr marL="8555633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8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4A5B7-2FB4-C5FA-1A9F-81CA51804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EED22-2AB1-A544-1899-B830B1ABB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66BF6-D373-609A-3E91-890F55C85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DF6A1-8A59-1A79-7E7A-0265BA01A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33AF3-120F-7294-3320-5D0792E8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828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2852" y="4359078"/>
            <a:ext cx="10827871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454" indent="0">
              <a:buNone/>
              <a:defRPr sz="6549"/>
            </a:lvl2pPr>
            <a:lvl3pPr marL="2138909" indent="0">
              <a:buNone/>
              <a:defRPr sz="5614"/>
            </a:lvl3pPr>
            <a:lvl4pPr marL="3208363" indent="0">
              <a:buNone/>
              <a:defRPr sz="4678"/>
            </a:lvl4pPr>
            <a:lvl5pPr marL="4277817" indent="0">
              <a:buNone/>
              <a:defRPr sz="4678"/>
            </a:lvl5pPr>
            <a:lvl6pPr marL="5347272" indent="0">
              <a:buNone/>
              <a:defRPr sz="4678"/>
            </a:lvl6pPr>
            <a:lvl7pPr marL="6416725" indent="0">
              <a:buNone/>
              <a:defRPr sz="4678"/>
            </a:lvl7pPr>
            <a:lvl8pPr marL="7486180" indent="0">
              <a:buNone/>
              <a:defRPr sz="4678"/>
            </a:lvl8pPr>
            <a:lvl9pPr marL="8555633" indent="0">
              <a:buNone/>
              <a:defRPr sz="4678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5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54" indent="0">
              <a:buNone/>
              <a:defRPr sz="3275"/>
            </a:lvl2pPr>
            <a:lvl3pPr marL="2138909" indent="0">
              <a:buNone/>
              <a:defRPr sz="2807"/>
            </a:lvl3pPr>
            <a:lvl4pPr marL="3208363" indent="0">
              <a:buNone/>
              <a:defRPr sz="2339"/>
            </a:lvl4pPr>
            <a:lvl5pPr marL="4277817" indent="0">
              <a:buNone/>
              <a:defRPr sz="2339"/>
            </a:lvl5pPr>
            <a:lvl6pPr marL="5347272" indent="0">
              <a:buNone/>
              <a:defRPr sz="2339"/>
            </a:lvl6pPr>
            <a:lvl7pPr marL="6416725" indent="0">
              <a:buNone/>
              <a:defRPr sz="2339"/>
            </a:lvl7pPr>
            <a:lvl8pPr marL="7486180" indent="0">
              <a:buNone/>
              <a:defRPr sz="2339"/>
            </a:lvl8pPr>
            <a:lvl9pPr marL="8555633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867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08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6066" y="1611875"/>
            <a:ext cx="4611871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454" y="1611875"/>
            <a:ext cx="13568259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697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cal pos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0E1EC8-4D0A-B673-0597-C300268910B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58325" y="3225368"/>
            <a:ext cx="3249269" cy="2526087"/>
          </a:xfrm>
          <a:prstGeom prst="corner">
            <a:avLst>
              <a:gd name="adj1" fmla="val 50000"/>
              <a:gd name="adj2" fmla="val 265423"/>
            </a:avLst>
          </a:prstGeom>
        </p:spPr>
        <p:txBody>
          <a:bodyPr>
            <a:noAutofit/>
          </a:bodyPr>
          <a:lstStyle>
            <a:lvl1pPr marL="0" indent="0" algn="ctr">
              <a:buNone/>
              <a:defRPr sz="48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</a:lstStyle>
          <a:p>
            <a:pPr marL="0" marR="0" lvl="0" indent="0" algn="ctr" defTabSz="2138909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to add logo if applicable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5E877B-DB9A-7796-7810-DD72ED1F54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477" y="602693"/>
            <a:ext cx="20673435" cy="2571513"/>
          </a:xfrm>
        </p:spPr>
        <p:txBody>
          <a:bodyPr>
            <a:normAutofit/>
          </a:bodyPr>
          <a:lstStyle>
            <a:lvl1pPr algn="ctr">
              <a:defRPr sz="508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title text here</a:t>
            </a:r>
            <a:br>
              <a:rPr lang="en-GB" dirty="0"/>
            </a:br>
            <a:r>
              <a:rPr lang="en-GB" dirty="0"/>
              <a:t>(title should be less than 100 characters)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2B1C00C-0B66-E8CD-409C-98B78A1029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323" y="7822407"/>
            <a:ext cx="6688814" cy="20258512"/>
          </a:xfrm>
        </p:spPr>
        <p:txBody>
          <a:bodyPr>
            <a:normAutofit/>
          </a:bodyPr>
          <a:lstStyle>
            <a:lvl1pPr marL="0" indent="0">
              <a:buNone/>
              <a:defRPr sz="423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EE6C0BFA-BF04-665E-49A4-D6EDD4C2FA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49787" y="7822407"/>
            <a:ext cx="6688814" cy="20258512"/>
          </a:xfrm>
        </p:spPr>
        <p:txBody>
          <a:bodyPr>
            <a:normAutofit/>
          </a:bodyPr>
          <a:lstStyle>
            <a:lvl1pPr marL="0" indent="0">
              <a:buNone/>
              <a:defRPr sz="423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637551D5-C059-77B6-F2C0-9EFF31B087A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341252" y="7822406"/>
            <a:ext cx="6688814" cy="14599353"/>
          </a:xfrm>
        </p:spPr>
        <p:txBody>
          <a:bodyPr>
            <a:normAutofit/>
          </a:bodyPr>
          <a:lstStyle>
            <a:lvl1pPr marL="0" indent="0">
              <a:buNone/>
              <a:defRPr sz="423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13316ED3-18BB-A8B4-9E60-B53DC18860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341253" y="23119316"/>
            <a:ext cx="4212511" cy="4961602"/>
          </a:xfrm>
        </p:spPr>
        <p:txBody>
          <a:bodyPr>
            <a:noAutofit/>
          </a:bodyPr>
          <a:lstStyle>
            <a:lvl1pPr marL="0" indent="0">
              <a:buNone/>
              <a:defRPr sz="254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6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6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3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3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CBC94FBF-7E21-0C06-6DE6-A456AD34F41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553762" y="23119315"/>
            <a:ext cx="2477150" cy="24840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0" indent="0" algn="ctr">
              <a:buNone/>
              <a:defRPr sz="2261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  <a:p>
            <a:r>
              <a:rPr lang="en-GB" dirty="0"/>
              <a:t>Click to add </a:t>
            </a:r>
          </a:p>
          <a:p>
            <a:r>
              <a:rPr lang="en-GB" dirty="0"/>
              <a:t>Logo or QR-code  if </a:t>
            </a:r>
          </a:p>
          <a:p>
            <a:r>
              <a:rPr lang="en-GB" dirty="0"/>
              <a:t>applicable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1DCAEF03-B997-BB16-16D0-E4DF87FF36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7477" y="6222206"/>
            <a:ext cx="6688814" cy="1510053"/>
          </a:xfrm>
        </p:spPr>
        <p:txBody>
          <a:bodyPr>
            <a:normAutofit/>
          </a:bodyPr>
          <a:lstStyle>
            <a:lvl1pPr marL="0" indent="0" algn="ctr">
              <a:buNone/>
              <a:defRPr sz="423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47A58D4F-8AE5-39CC-0DBF-9CF1BF54AF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49787" y="6222206"/>
            <a:ext cx="6688814" cy="1510053"/>
          </a:xfrm>
        </p:spPr>
        <p:txBody>
          <a:bodyPr>
            <a:normAutofit/>
          </a:bodyPr>
          <a:lstStyle>
            <a:lvl1pPr marL="0" indent="0" algn="ctr">
              <a:buNone/>
              <a:defRPr sz="423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9BC4C9D6-0A65-0355-2C93-794568EB2F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342098" y="6222206"/>
            <a:ext cx="6688814" cy="1510053"/>
          </a:xfrm>
        </p:spPr>
        <p:txBody>
          <a:bodyPr>
            <a:normAutofit/>
          </a:bodyPr>
          <a:lstStyle>
            <a:lvl1pPr marL="0" indent="0" algn="ctr">
              <a:buNone/>
              <a:defRPr sz="423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4D335916-2160-5EB8-1EB1-30EA73E266A6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553762" y="25603315"/>
            <a:ext cx="2477150" cy="24840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0" indent="0" algn="ctr">
              <a:buNone/>
              <a:defRPr sz="2261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  <a:p>
            <a:r>
              <a:rPr lang="en-GB" dirty="0"/>
              <a:t>Click to add </a:t>
            </a:r>
          </a:p>
          <a:p>
            <a:r>
              <a:rPr lang="en-GB" dirty="0"/>
              <a:t>Logo or QR-code  if </a:t>
            </a:r>
          </a:p>
          <a:p>
            <a:r>
              <a:rPr lang="en-GB" dirty="0"/>
              <a:t>applicable</a:t>
            </a:r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545A7784-A915-FC99-60FE-03B89B313ED4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17780794" y="3225369"/>
            <a:ext cx="3249269" cy="2526087"/>
          </a:xfrm>
          <a:prstGeom prst="corner">
            <a:avLst>
              <a:gd name="adj1" fmla="val 50000"/>
              <a:gd name="adj2" fmla="val 265423"/>
            </a:avLst>
          </a:prstGeom>
        </p:spPr>
        <p:txBody>
          <a:bodyPr>
            <a:noAutofit/>
          </a:bodyPr>
          <a:lstStyle>
            <a:lvl1pPr marL="0" indent="0" algn="ctr">
              <a:buNone/>
              <a:defRPr sz="48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</a:lstStyle>
          <a:p>
            <a:pPr marL="0" marR="0" lvl="0" indent="0" algn="ctr" defTabSz="2138909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Click to add logo if applicable</a:t>
            </a:r>
          </a:p>
          <a:p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9EE3FDA-41DF-1EE5-BD72-02CC65BEECD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607594" y="3225368"/>
            <a:ext cx="14173200" cy="25715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add authors and institutions here</a:t>
            </a:r>
          </a:p>
        </p:txBody>
      </p:sp>
    </p:spTree>
    <p:extLst>
      <p:ext uri="{BB962C8B-B14F-4D97-AF65-F5344CB8AC3E}">
        <p14:creationId xmlns:p14="http://schemas.microsoft.com/office/powerpoint/2010/main" val="13668624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41" y="7421635"/>
            <a:ext cx="9048289" cy="3637229"/>
          </a:xfrm>
        </p:spPr>
        <p:txBody>
          <a:bodyPr anchor="b"/>
          <a:lstStyle>
            <a:lvl1pPr marL="0" indent="0">
              <a:buNone/>
              <a:defRPr sz="5288" b="1"/>
            </a:lvl1pPr>
            <a:lvl2pPr marL="1007476" indent="0">
              <a:buNone/>
              <a:defRPr sz="4407" b="1"/>
            </a:lvl2pPr>
            <a:lvl3pPr marL="2014954" indent="0">
              <a:buNone/>
              <a:defRPr sz="3966" b="1"/>
            </a:lvl3pPr>
            <a:lvl4pPr marL="3022432" indent="0">
              <a:buNone/>
              <a:defRPr sz="3525" b="1"/>
            </a:lvl4pPr>
            <a:lvl5pPr marL="4029908" indent="0">
              <a:buNone/>
              <a:defRPr sz="3525" b="1"/>
            </a:lvl5pPr>
            <a:lvl6pPr marL="5037385" indent="0">
              <a:buNone/>
              <a:defRPr sz="3525" b="1"/>
            </a:lvl6pPr>
            <a:lvl7pPr marL="6044862" indent="0">
              <a:buNone/>
              <a:defRPr sz="3525" b="1"/>
            </a:lvl7pPr>
            <a:lvl8pPr marL="7052340" indent="0">
              <a:buNone/>
              <a:defRPr sz="3525" b="1"/>
            </a:lvl8pPr>
            <a:lvl9pPr marL="8059816" indent="0">
              <a:buNone/>
              <a:defRPr sz="35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41" y="11058866"/>
            <a:ext cx="9048289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874" y="7421635"/>
            <a:ext cx="9092851" cy="3637229"/>
          </a:xfrm>
        </p:spPr>
        <p:txBody>
          <a:bodyPr anchor="b"/>
          <a:lstStyle>
            <a:lvl1pPr marL="0" indent="0">
              <a:buNone/>
              <a:defRPr sz="5288" b="1"/>
            </a:lvl1pPr>
            <a:lvl2pPr marL="1007476" indent="0">
              <a:buNone/>
              <a:defRPr sz="4407" b="1"/>
            </a:lvl2pPr>
            <a:lvl3pPr marL="2014954" indent="0">
              <a:buNone/>
              <a:defRPr sz="3966" b="1"/>
            </a:lvl3pPr>
            <a:lvl4pPr marL="3022432" indent="0">
              <a:buNone/>
              <a:defRPr sz="3525" b="1"/>
            </a:lvl4pPr>
            <a:lvl5pPr marL="4029908" indent="0">
              <a:buNone/>
              <a:defRPr sz="3525" b="1"/>
            </a:lvl5pPr>
            <a:lvl6pPr marL="5037385" indent="0">
              <a:buNone/>
              <a:defRPr sz="3525" b="1"/>
            </a:lvl6pPr>
            <a:lvl7pPr marL="6044862" indent="0">
              <a:buNone/>
              <a:defRPr sz="3525" b="1"/>
            </a:lvl7pPr>
            <a:lvl8pPr marL="7052340" indent="0">
              <a:buNone/>
              <a:defRPr sz="3525" b="1"/>
            </a:lvl8pPr>
            <a:lvl9pPr marL="8059816" indent="0">
              <a:buNone/>
              <a:defRPr sz="35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874" y="11058866"/>
            <a:ext cx="9092851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CE4B043-03B2-F847-3A87-33BB18D8E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252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26FDA-1A6A-00A1-FECA-DE186B1F1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090" y="7548018"/>
            <a:ext cx="18447778" cy="12592763"/>
          </a:xfrm>
        </p:spPr>
        <p:txBody>
          <a:bodyPr anchor="b"/>
          <a:lstStyle>
            <a:lvl1pPr>
              <a:defRPr sz="4239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17AEC-6C1E-ED40-2F12-AC4C9EE63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9090" y="20259876"/>
            <a:ext cx="18447778" cy="6624458"/>
          </a:xfrm>
        </p:spPr>
        <p:txBody>
          <a:bodyPr/>
          <a:lstStyle>
            <a:lvl1pPr marL="0" indent="0">
              <a:buNone/>
              <a:defRPr sz="1696">
                <a:solidFill>
                  <a:schemeClr val="tx1">
                    <a:tint val="75000"/>
                  </a:schemeClr>
                </a:solidFill>
              </a:defRPr>
            </a:lvl1pPr>
            <a:lvl2pPr marL="323034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2pPr>
            <a:lvl3pPr marL="646068" indent="0">
              <a:buNone/>
              <a:defRPr sz="1272">
                <a:solidFill>
                  <a:schemeClr val="tx1">
                    <a:tint val="75000"/>
                  </a:schemeClr>
                </a:solidFill>
              </a:defRPr>
            </a:lvl3pPr>
            <a:lvl4pPr marL="969101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4pPr>
            <a:lvl5pPr marL="1292134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5pPr>
            <a:lvl6pPr marL="1615168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6pPr>
            <a:lvl7pPr marL="1938202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7pPr>
            <a:lvl8pPr marL="2261236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8pPr>
            <a:lvl9pPr marL="2584268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9DBA3-A990-D567-869B-088BA23A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FDB6D-898B-8891-63B2-B4A5F1FA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FD75-D4E2-DCA6-D14E-5A6308AE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53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73C73-23AB-C6BB-CDD1-A07ABE46E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E04F9-465B-35EF-B148-D429D0C6AD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0305" y="8060358"/>
            <a:ext cx="9169496" cy="19208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305F8-AE23-475A-ED45-34356D2B3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47468" y="8060358"/>
            <a:ext cx="9170617" cy="19208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DE7AA-F81A-769C-89F2-28936721B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F9E94-FE28-12E5-41A1-BA256F7B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445E3-7ECA-9CF9-9349-1B382234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99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77FBB-8840-FCD3-46B6-C6C85703C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671" y="1611174"/>
            <a:ext cx="18446657" cy="585145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ADDEC-2BB3-A8AE-301A-A5313501A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3669" y="7422183"/>
            <a:ext cx="9048372" cy="3635812"/>
          </a:xfrm>
        </p:spPr>
        <p:txBody>
          <a:bodyPr anchor="b"/>
          <a:lstStyle>
            <a:lvl1pPr marL="0" indent="0">
              <a:buNone/>
              <a:defRPr sz="1696" b="1"/>
            </a:lvl1pPr>
            <a:lvl2pPr marL="323034" indent="0">
              <a:buNone/>
              <a:defRPr sz="1413" b="1"/>
            </a:lvl2pPr>
            <a:lvl3pPr marL="646068" indent="0">
              <a:buNone/>
              <a:defRPr sz="1272" b="1"/>
            </a:lvl3pPr>
            <a:lvl4pPr marL="969101" indent="0">
              <a:buNone/>
              <a:defRPr sz="1130" b="1"/>
            </a:lvl4pPr>
            <a:lvl5pPr marL="1292134" indent="0">
              <a:buNone/>
              <a:defRPr sz="1130" b="1"/>
            </a:lvl5pPr>
            <a:lvl6pPr marL="1615168" indent="0">
              <a:buNone/>
              <a:defRPr sz="1130" b="1"/>
            </a:lvl6pPr>
            <a:lvl7pPr marL="1938202" indent="0">
              <a:buNone/>
              <a:defRPr sz="1130" b="1"/>
            </a:lvl7pPr>
            <a:lvl8pPr marL="2261236" indent="0">
              <a:buNone/>
              <a:defRPr sz="1130" b="1"/>
            </a:lvl8pPr>
            <a:lvl9pPr marL="2584268" indent="0">
              <a:buNone/>
              <a:defRPr sz="113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D844F-528E-0AAD-2281-993AA1B6B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73669" y="11057993"/>
            <a:ext cx="9048372" cy="162667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3DC271-FEF0-5FB1-72EF-698C38CCF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828217" y="7422183"/>
            <a:ext cx="9092111" cy="3635812"/>
          </a:xfrm>
        </p:spPr>
        <p:txBody>
          <a:bodyPr anchor="b"/>
          <a:lstStyle>
            <a:lvl1pPr marL="0" indent="0">
              <a:buNone/>
              <a:defRPr sz="1696" b="1"/>
            </a:lvl1pPr>
            <a:lvl2pPr marL="323034" indent="0">
              <a:buNone/>
              <a:defRPr sz="1413" b="1"/>
            </a:lvl2pPr>
            <a:lvl3pPr marL="646068" indent="0">
              <a:buNone/>
              <a:defRPr sz="1272" b="1"/>
            </a:lvl3pPr>
            <a:lvl4pPr marL="969101" indent="0">
              <a:buNone/>
              <a:defRPr sz="1130" b="1"/>
            </a:lvl4pPr>
            <a:lvl5pPr marL="1292134" indent="0">
              <a:buNone/>
              <a:defRPr sz="1130" b="1"/>
            </a:lvl5pPr>
            <a:lvl6pPr marL="1615168" indent="0">
              <a:buNone/>
              <a:defRPr sz="1130" b="1"/>
            </a:lvl6pPr>
            <a:lvl7pPr marL="1938202" indent="0">
              <a:buNone/>
              <a:defRPr sz="1130" b="1"/>
            </a:lvl7pPr>
            <a:lvl8pPr marL="2261236" indent="0">
              <a:buNone/>
              <a:defRPr sz="1130" b="1"/>
            </a:lvl8pPr>
            <a:lvl9pPr marL="2584268" indent="0">
              <a:buNone/>
              <a:defRPr sz="113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B67DD4-93EA-4E4B-AA4F-5714BE348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828217" y="11057993"/>
            <a:ext cx="9092111" cy="162667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91769-8017-D8ED-D093-7E7B434B6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3B5E45-5C72-7E00-BEDB-6A562B40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38628-08E5-28E7-60FE-9327F92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10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E89D-42E0-EC70-C60A-34A3089BE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6B347-7402-84FA-AD1C-A691013C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1870D6-F18B-5BEC-EC3D-93332FFD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C0AC6-644D-5263-0D89-A2A997D05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989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B61F78-F031-F6C0-3506-30E2F9AB3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58467-C261-CC2B-DDE7-6EE75CC1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F87E3E-452F-93BF-8FA5-2558444A3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12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CBC6-3AD2-A22B-BABB-FCD212D7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670" y="2017898"/>
            <a:ext cx="6898431" cy="7064890"/>
          </a:xfrm>
        </p:spPr>
        <p:txBody>
          <a:bodyPr anchor="b"/>
          <a:lstStyle>
            <a:lvl1pPr>
              <a:defRPr sz="226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84420-128E-54B7-8711-68912B187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35" y="4359379"/>
            <a:ext cx="10827093" cy="21513760"/>
          </a:xfrm>
        </p:spPr>
        <p:txBody>
          <a:bodyPr/>
          <a:lstStyle>
            <a:lvl1pPr>
              <a:defRPr sz="2261"/>
            </a:lvl1pPr>
            <a:lvl2pPr>
              <a:defRPr sz="1978"/>
            </a:lvl2pPr>
            <a:lvl3pPr>
              <a:defRPr sz="1696"/>
            </a:lvl3pPr>
            <a:lvl4pPr>
              <a:defRPr sz="1413"/>
            </a:lvl4pPr>
            <a:lvl5pPr>
              <a:defRPr sz="1413"/>
            </a:lvl5pPr>
            <a:lvl6pPr>
              <a:defRPr sz="1413"/>
            </a:lvl6pPr>
            <a:lvl7pPr>
              <a:defRPr sz="1413"/>
            </a:lvl7pPr>
            <a:lvl8pPr>
              <a:defRPr sz="1413"/>
            </a:lvl8pPr>
            <a:lvl9pPr>
              <a:defRPr sz="141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A4D4F-92EE-03C7-E552-5D9B5B86B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3670" y="9082788"/>
            <a:ext cx="6898431" cy="16826304"/>
          </a:xfrm>
        </p:spPr>
        <p:txBody>
          <a:bodyPr/>
          <a:lstStyle>
            <a:lvl1pPr marL="0" indent="0">
              <a:buNone/>
              <a:defRPr sz="1130"/>
            </a:lvl1pPr>
            <a:lvl2pPr marL="323034" indent="0">
              <a:buNone/>
              <a:defRPr sz="989"/>
            </a:lvl2pPr>
            <a:lvl3pPr marL="646068" indent="0">
              <a:buNone/>
              <a:defRPr sz="848"/>
            </a:lvl3pPr>
            <a:lvl4pPr marL="969101" indent="0">
              <a:buNone/>
              <a:defRPr sz="707"/>
            </a:lvl4pPr>
            <a:lvl5pPr marL="1292134" indent="0">
              <a:buNone/>
              <a:defRPr sz="707"/>
            </a:lvl5pPr>
            <a:lvl6pPr marL="1615168" indent="0">
              <a:buNone/>
              <a:defRPr sz="707"/>
            </a:lvl6pPr>
            <a:lvl7pPr marL="1938202" indent="0">
              <a:buNone/>
              <a:defRPr sz="707"/>
            </a:lvl7pPr>
            <a:lvl8pPr marL="2261236" indent="0">
              <a:buNone/>
              <a:defRPr sz="707"/>
            </a:lvl8pPr>
            <a:lvl9pPr marL="2584268" indent="0">
              <a:buNone/>
              <a:defRPr sz="70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AEFE5-38BD-2088-0D74-5BAC679A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43B99-F6C8-5131-1080-7C6BF78E2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07FE8-D526-2D03-F443-4C2B2C9F2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6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16658-266A-BC0D-A84A-A8DC78916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670" y="2017898"/>
            <a:ext cx="6898431" cy="7064890"/>
          </a:xfrm>
        </p:spPr>
        <p:txBody>
          <a:bodyPr anchor="b"/>
          <a:lstStyle>
            <a:lvl1pPr>
              <a:defRPr sz="226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E0537D-F392-CE96-D606-792576FED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093235" y="4359379"/>
            <a:ext cx="10827093" cy="21513760"/>
          </a:xfrm>
        </p:spPr>
        <p:txBody>
          <a:bodyPr/>
          <a:lstStyle>
            <a:lvl1pPr marL="0" indent="0">
              <a:buNone/>
              <a:defRPr sz="2261"/>
            </a:lvl1pPr>
            <a:lvl2pPr marL="323034" indent="0">
              <a:buNone/>
              <a:defRPr sz="1978"/>
            </a:lvl2pPr>
            <a:lvl3pPr marL="646068" indent="0">
              <a:buNone/>
              <a:defRPr sz="1696"/>
            </a:lvl3pPr>
            <a:lvl4pPr marL="969101" indent="0">
              <a:buNone/>
              <a:defRPr sz="1413"/>
            </a:lvl4pPr>
            <a:lvl5pPr marL="1292134" indent="0">
              <a:buNone/>
              <a:defRPr sz="1413"/>
            </a:lvl5pPr>
            <a:lvl6pPr marL="1615168" indent="0">
              <a:buNone/>
              <a:defRPr sz="1413"/>
            </a:lvl6pPr>
            <a:lvl7pPr marL="1938202" indent="0">
              <a:buNone/>
              <a:defRPr sz="1413"/>
            </a:lvl7pPr>
            <a:lvl8pPr marL="2261236" indent="0">
              <a:buNone/>
              <a:defRPr sz="1413"/>
            </a:lvl8pPr>
            <a:lvl9pPr marL="2584268" indent="0">
              <a:buNone/>
              <a:defRPr sz="1413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A944E-F92C-6847-5A57-E94DA8A5E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3670" y="9082788"/>
            <a:ext cx="6898431" cy="16826304"/>
          </a:xfrm>
        </p:spPr>
        <p:txBody>
          <a:bodyPr/>
          <a:lstStyle>
            <a:lvl1pPr marL="0" indent="0">
              <a:buNone/>
              <a:defRPr sz="1130"/>
            </a:lvl1pPr>
            <a:lvl2pPr marL="323034" indent="0">
              <a:buNone/>
              <a:defRPr sz="989"/>
            </a:lvl2pPr>
            <a:lvl3pPr marL="646068" indent="0">
              <a:buNone/>
              <a:defRPr sz="848"/>
            </a:lvl3pPr>
            <a:lvl4pPr marL="969101" indent="0">
              <a:buNone/>
              <a:defRPr sz="707"/>
            </a:lvl4pPr>
            <a:lvl5pPr marL="1292134" indent="0">
              <a:buNone/>
              <a:defRPr sz="707"/>
            </a:lvl5pPr>
            <a:lvl6pPr marL="1615168" indent="0">
              <a:buNone/>
              <a:defRPr sz="707"/>
            </a:lvl6pPr>
            <a:lvl7pPr marL="1938202" indent="0">
              <a:buNone/>
              <a:defRPr sz="707"/>
            </a:lvl7pPr>
            <a:lvl8pPr marL="2261236" indent="0">
              <a:buNone/>
              <a:defRPr sz="707"/>
            </a:lvl8pPr>
            <a:lvl9pPr marL="2584268" indent="0">
              <a:buNone/>
              <a:defRPr sz="70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1E4D9-CCBA-BAC8-AE68-0E53535BE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16243-9042-C840-91AF-FC72B90E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CCFA0-310B-F7D0-8603-25BAE0A35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90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2728AA-A115-8C29-AFCA-1C9BD85B9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288" y="1"/>
            <a:ext cx="14911647" cy="5851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272" b="1" kern="1200" dirty="0">
                <a:solidFill>
                  <a:srgbClr val="FFFFFF"/>
                </a:solidFill>
                <a:effectLst/>
                <a:latin typeface="Univers" panose="020B0503020202020204" pitchFamily="34" charset="0"/>
                <a:ea typeface="+mn-ea"/>
                <a:cs typeface="+mn-cs"/>
              </a:rPr>
              <a:t>Title should be less than 100 characters and sized 96 point and above, centred </a:t>
            </a:r>
            <a:endParaRPr lang="en-GB" dirty="0"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6B8C0-4627-6BC9-06AA-B8A93FCF7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305" y="8060358"/>
            <a:ext cx="18447778" cy="1920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7E10B-3E46-6D90-1C16-A2BD754BC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305" y="28059571"/>
            <a:ext cx="4812415" cy="16134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C07AB-CB54-457D-A008-EEE1246B4A5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1FC97-AE0F-A5A4-B512-2A9BC6F88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4605" y="28059571"/>
            <a:ext cx="7219183" cy="16134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E7678-C6DB-496C-CCD8-D9C99E5CEC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5668" y="28059571"/>
            <a:ext cx="4812415" cy="16134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BEF0-A697-49F9-A23E-01446F5CB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0" algn="ctr" defTabSz="646068" rtl="0" eaLnBrk="1" latinLnBrk="0" hangingPunct="1">
        <a:lnSpc>
          <a:spcPct val="90000"/>
        </a:lnSpc>
        <a:spcBef>
          <a:spcPts val="0"/>
        </a:spcBef>
        <a:spcAft>
          <a:spcPts val="0"/>
        </a:spcAft>
        <a:buNone/>
        <a:defRPr sz="16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516" indent="-161516" algn="l" defTabSz="646068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1pPr>
      <a:lvl2pPr marL="484550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696" kern="1200">
          <a:solidFill>
            <a:schemeClr val="tx1"/>
          </a:solidFill>
          <a:latin typeface="+mn-lt"/>
          <a:ea typeface="+mn-ea"/>
          <a:cs typeface="+mn-cs"/>
        </a:defRPr>
      </a:lvl2pPr>
      <a:lvl3pPr marL="807584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413" kern="1200">
          <a:solidFill>
            <a:schemeClr val="tx1"/>
          </a:solidFill>
          <a:latin typeface="+mn-lt"/>
          <a:ea typeface="+mn-ea"/>
          <a:cs typeface="+mn-cs"/>
        </a:defRPr>
      </a:lvl3pPr>
      <a:lvl4pPr marL="1130618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453651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776685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2099717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422752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745784" indent="-161516" algn="l" defTabSz="646068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3034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6068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9101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2134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5168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8202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1236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4268" algn="l" defTabSz="646068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453" y="1611882"/>
            <a:ext cx="18447485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453" y="8059375"/>
            <a:ext cx="18447485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453" y="28060645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A846-1767-4241-850A-1B6560E3E3D9}" type="datetimeFigureOut">
              <a:rPr lang="en-US" smtClean="0"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4904" y="28060645"/>
            <a:ext cx="72185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5550" y="28060645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87571-03B8-9140-AA43-40F0B5C7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3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677" r:id="rId13"/>
  </p:sldLayoutIdLst>
  <p:txStyles>
    <p:titleStyle>
      <a:lvl1pPr algn="l" defTabSz="2138909" rtl="0" eaLnBrk="1" latinLnBrk="0" hangingPunct="1">
        <a:lnSpc>
          <a:spcPct val="90000"/>
        </a:lnSpc>
        <a:spcBef>
          <a:spcPct val="0"/>
        </a:spcBef>
        <a:buNone/>
        <a:defRPr sz="10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727" indent="-534727" algn="l" defTabSz="2138909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9" kern="1200">
          <a:solidFill>
            <a:schemeClr val="tx1"/>
          </a:solidFill>
          <a:latin typeface="+mn-lt"/>
          <a:ea typeface="+mn-ea"/>
          <a:cs typeface="+mn-cs"/>
        </a:defRPr>
      </a:lvl1pPr>
      <a:lvl2pPr marL="1604181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4" kern="1200">
          <a:solidFill>
            <a:schemeClr val="tx1"/>
          </a:solidFill>
          <a:latin typeface="+mn-lt"/>
          <a:ea typeface="+mn-ea"/>
          <a:cs typeface="+mn-cs"/>
        </a:defRPr>
      </a:lvl2pPr>
      <a:lvl3pPr marL="2673635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8" kern="1200">
          <a:solidFill>
            <a:schemeClr val="tx1"/>
          </a:solidFill>
          <a:latin typeface="+mn-lt"/>
          <a:ea typeface="+mn-ea"/>
          <a:cs typeface="+mn-cs"/>
        </a:defRPr>
      </a:lvl3pPr>
      <a:lvl4pPr marL="3743090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2543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1999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51452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20906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90361" indent="-534727" algn="l" defTabSz="2138909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454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909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8363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7817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7272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6725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6180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5633" algn="l" defTabSz="2138909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24A9873-20D2-599B-571B-D9EC4D3F916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DDFCC1-771B-9742-CED4-5A2A4DA545EF}"/>
              </a:ext>
            </a:extLst>
          </p:cNvPr>
          <p:cNvSpPr/>
          <p:nvPr/>
        </p:nvSpPr>
        <p:spPr>
          <a:xfrm>
            <a:off x="2" y="50006"/>
            <a:ext cx="21388387" cy="3214525"/>
          </a:xfrm>
          <a:prstGeom prst="rect">
            <a:avLst/>
          </a:prstGeom>
          <a:solidFill>
            <a:srgbClr val="3C557C"/>
          </a:solidFill>
          <a:ln w="57150">
            <a:solidFill>
              <a:srgbClr val="3C55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72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7D0130-E51E-22A2-AFC7-CA88B119B93C}"/>
              </a:ext>
            </a:extLst>
          </p:cNvPr>
          <p:cNvSpPr/>
          <p:nvPr/>
        </p:nvSpPr>
        <p:spPr>
          <a:xfrm>
            <a:off x="358324" y="6244625"/>
            <a:ext cx="6688814" cy="1487634"/>
          </a:xfrm>
          <a:prstGeom prst="rect">
            <a:avLst/>
          </a:prstGeom>
          <a:solidFill>
            <a:srgbClr val="3C557C"/>
          </a:solidFill>
          <a:ln w="19050">
            <a:solidFill>
              <a:srgbClr val="3C55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72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22D13F-6ADE-7620-EA0E-5BDE127BC146}"/>
              </a:ext>
            </a:extLst>
          </p:cNvPr>
          <p:cNvSpPr/>
          <p:nvPr/>
        </p:nvSpPr>
        <p:spPr>
          <a:xfrm>
            <a:off x="7355337" y="6244625"/>
            <a:ext cx="6683265" cy="1487634"/>
          </a:xfrm>
          <a:prstGeom prst="rect">
            <a:avLst/>
          </a:prstGeom>
          <a:solidFill>
            <a:srgbClr val="3C557C"/>
          </a:solidFill>
          <a:ln w="19050">
            <a:solidFill>
              <a:srgbClr val="3C55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72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65DE22-0B89-1ADE-F4B3-D2958AA86205}"/>
              </a:ext>
            </a:extLst>
          </p:cNvPr>
          <p:cNvSpPr/>
          <p:nvPr/>
        </p:nvSpPr>
        <p:spPr>
          <a:xfrm>
            <a:off x="14341253" y="6244625"/>
            <a:ext cx="6688814" cy="1487634"/>
          </a:xfrm>
          <a:prstGeom prst="rect">
            <a:avLst/>
          </a:prstGeom>
          <a:solidFill>
            <a:srgbClr val="3C557C"/>
          </a:solidFill>
          <a:ln w="19050">
            <a:solidFill>
              <a:srgbClr val="3C55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72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D57CA9-BA17-929A-B7A1-97DE30C24686}"/>
              </a:ext>
            </a:extLst>
          </p:cNvPr>
          <p:cNvSpPr/>
          <p:nvPr/>
        </p:nvSpPr>
        <p:spPr>
          <a:xfrm>
            <a:off x="0" y="27769132"/>
            <a:ext cx="21388389" cy="2526086"/>
          </a:xfrm>
          <a:prstGeom prst="rect">
            <a:avLst/>
          </a:prstGeom>
          <a:solidFill>
            <a:srgbClr val="3C557C"/>
          </a:solidFill>
          <a:ln w="57150">
            <a:solidFill>
              <a:srgbClr val="3C55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1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C04C879-D638-65A2-442E-11E2F02354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38049" r="55637"/>
          <a:stretch/>
        </p:blipFill>
        <p:spPr>
          <a:xfrm>
            <a:off x="17397710" y="28465214"/>
            <a:ext cx="78284" cy="16560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68064BD-DCFE-06FD-A7B8-4B860A9F1EA0}"/>
              </a:ext>
            </a:extLst>
          </p:cNvPr>
          <p:cNvSpPr txBox="1"/>
          <p:nvPr/>
        </p:nvSpPr>
        <p:spPr>
          <a:xfrm>
            <a:off x="17780794" y="28908493"/>
            <a:ext cx="36075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Nunito Sans" pitchFamily="2" charset="0"/>
              </a:rPr>
              <a:t>New Delhi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6602E33-6AAC-1035-6AC2-657FB09F6BF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F7FE7F5-F1CF-11C2-0272-504B07BC3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8E7E7F-4ACD-EEE1-7170-7CE0F6FAA2E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8323" y="7822408"/>
            <a:ext cx="6688814" cy="1948396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9A5F66-D4D1-975F-F2A7-DF72F4C883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9787" y="7822408"/>
            <a:ext cx="6688814" cy="1948396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29901C9-BD3E-2B71-74F5-2C82E3058E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AF8D58-793D-B836-327C-C0ED482EA5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340405" y="22796791"/>
            <a:ext cx="3821390" cy="447423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F7442C-F435-8FA6-4A7A-F996672DAB5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552913" y="22832134"/>
            <a:ext cx="2477150" cy="195489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C3DBC0C-1390-5CCA-E88B-3F1975690C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7F9B63D-EB17-7867-BAE8-F36A1E7770A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FCC4C6B-4A2A-EA7D-8249-2A4AA21975C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E95E0D2-804A-949B-A054-6E5615AC1F6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552913" y="25316134"/>
            <a:ext cx="2477150" cy="1954891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8BEEFE2-00BC-51C9-2FB8-38ED3AC18CBD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44E7803-725B-65A9-9946-B8158D56EB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75071" y="28164978"/>
            <a:ext cx="3335576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59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5352</TotalTime>
  <Words>2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Franklin Gothic Book</vt:lpstr>
      <vt:lpstr>Franklin Gothic Medium</vt:lpstr>
      <vt:lpstr>Nunito Sans</vt:lpstr>
      <vt:lpstr>Univers</vt:lpstr>
      <vt:lpstr>Custom Design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Katrine Lofberg</dc:creator>
  <cp:lastModifiedBy>Jason Dass</cp:lastModifiedBy>
  <cp:revision>94</cp:revision>
  <dcterms:created xsi:type="dcterms:W3CDTF">2019-11-11T01:47:31Z</dcterms:created>
  <dcterms:modified xsi:type="dcterms:W3CDTF">2026-03-18T12:33:14Z</dcterms:modified>
</cp:coreProperties>
</file>