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8" r:id="rId3"/>
    <p:sldId id="262" r:id="rId4"/>
    <p:sldId id="267" r:id="rId5"/>
    <p:sldId id="266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57"/>
    <a:srgbClr val="EE2E24"/>
    <a:srgbClr val="E6E6E6"/>
    <a:srgbClr val="004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2" autoAdjust="0"/>
    <p:restoredTop sz="94660"/>
  </p:normalViewPr>
  <p:slideViewPr>
    <p:cSldViewPr snapToGrid="0">
      <p:cViewPr>
        <p:scale>
          <a:sx n="89" d="100"/>
          <a:sy n="89" d="100"/>
        </p:scale>
        <p:origin x="2208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4114-F55F-1CE5-005A-B6BC44286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A3FF7-8DFE-DE8E-45E7-288091587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BBD9D-B59C-6A6E-954A-0D692194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B7AB6-27ED-68FB-8AF1-D934AE7EA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0D253-A715-10CB-481B-9FE9FD9FB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ADDEDFF-454E-76E9-075D-563010668A08}"/>
              </a:ext>
            </a:extLst>
          </p:cNvPr>
          <p:cNvSpPr txBox="1">
            <a:spLocks/>
          </p:cNvSpPr>
          <p:nvPr userDrawn="1"/>
        </p:nvSpPr>
        <p:spPr>
          <a:xfrm>
            <a:off x="1524000" y="5257800"/>
            <a:ext cx="9144000" cy="919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1202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0826E-943E-2DF2-9A43-68988E24F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B69F8-B158-A238-5D79-E6AC2A038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C1C9F-234D-5649-80F6-C965F1B02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2CE61-6B97-454C-7A9F-17B95EC2D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3E8CA-35EA-247A-2643-FA9C9D03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1FA7E-D7F0-61C4-4866-D16D7808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2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BB5A7-C100-A021-0341-7731D4496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453F8D-2501-C6AC-5DB5-205E40BAD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F1C17-372C-58F0-01D1-CCC5DCCF5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DB50B-D606-D451-1D0A-28C054EB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CC008-8F63-0329-F8B0-941DC72C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771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49A82-D8E0-B6D4-338F-785FE80FD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FBBBAD-6F24-E2AD-2CD4-124548461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524F4-9B92-624C-D775-D9694E8A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2880A-12EC-B458-2C19-E8C6B801D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CFC12-E40E-54EF-8599-87752C63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34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6698F-E21A-2B20-A09B-1D6C3EAB4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9825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5F0D3-8652-EB32-37E4-C629BEDFB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CC832-F0B9-D1DC-A4A2-4E78E708C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5CFC3-E8D3-B955-458B-A6F1E92C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F22FC1-71B2-818A-2F71-183DF44D24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155950" y="2781300"/>
            <a:ext cx="5880100" cy="927100"/>
          </a:xfrm>
        </p:spPr>
        <p:txBody>
          <a:bodyPr/>
          <a:lstStyle>
            <a:lvl1pPr marL="0" indent="0" algn="ctr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F0FC606-67EF-4ED5-4DCE-44003F51FB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25" y="3947319"/>
            <a:ext cx="7651750" cy="9271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Click to add presenter and co-author names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F7407F4-6DD4-A276-5E46-664E8E0B9A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787900" y="4925219"/>
            <a:ext cx="1308100" cy="1143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logo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9F3AE45E-46B9-6148-2D47-2376F8ABDA7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4925219"/>
            <a:ext cx="1308100" cy="1143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93899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BF61-6B4D-F3F0-B310-03B025CA0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3E218-C633-E605-C203-449BF383A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C9762-1E2C-7BE2-0BE4-5ADE41B4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B9F45-3023-BE96-4F1F-E175C19B5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24EFE-45B8-4ACB-6B22-0B49205D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5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790B9-314C-C7BE-70B1-A093FBE42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79929-01D4-5273-94DC-6460A90C7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ED869-1FBE-C208-D75C-971458D72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F7003-2ABC-FB6B-1766-2B9C46E89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C9079-EEF4-5993-C0D9-61035510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9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78013-E9CB-C063-75C6-55046438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646B7-1F63-D6FD-96B1-48614ADBEE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7D9EE-FEA5-54D3-DEDB-A034B3F66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33206-ED27-1061-250E-7EF50AD73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CC4B95-3106-D01D-C0A1-BBB2F936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1454B-A9B1-7315-641C-4EA694C69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93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9862A-BE1D-F288-3CA0-E524E7A6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B18225-D142-D3FA-19FF-EE2759DC7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BA672-CF1D-77D3-63F3-E654FE40C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B5218-92FA-B193-0721-F96A8C4DE7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672E63-026F-7F48-8A6F-2847CDFD4F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6CDEDA-9FB5-1C51-056C-044A7EF2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B113A9-587D-DC03-1AFF-6A4033555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9D66BE-608D-5785-A431-2B2B82B61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3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0EC73-5725-C0F5-8656-DF9BE2B6D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6F9342-F116-5521-E287-A776470F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6FC24-345B-0D8F-70D8-D6E4ABD46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C52A9-A6FA-C842-1F29-128D9C5D4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57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AFC6E9-84F6-7C77-8122-94813A7F7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F34C79-E793-44E4-854E-C3A2E994F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0BA37-2AB4-8018-9726-8D1AC81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25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08D79-A4EB-31FB-DB9F-A2928ACB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9FFE7-2A57-B697-F998-E9789D89C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7B81B-49BD-BFFA-6310-6B0750649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A11D1-4476-6FA7-30BB-159160923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B5414-7CF5-D080-DA8B-C7716C316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744-C695-A89F-BDAF-21FF42ED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4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7FE88D-56BC-5FCE-3CE8-A24F58C1D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C274B-0E8D-0B53-54B3-7C8720A7D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A967E-4C0F-BBC0-7097-9A60522AA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C2B7A-B121-4ECF-8004-85651A778C38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45FD1-244D-9E11-1F9D-F64FEE753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C7AE4-D743-F9C2-FF31-5C7BE3751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8E873-385A-4E6E-876D-5F53A028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4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D499-2A58-9D79-6CE9-3C566ECA8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439"/>
            <a:ext cx="10515600" cy="2330950"/>
          </a:xfrm>
        </p:spPr>
        <p:txBody>
          <a:bodyPr anchor="b">
            <a:normAutofit/>
          </a:bodyPr>
          <a:lstStyle/>
          <a:p>
            <a:endParaRPr lang="en-GB" sz="6000" dirty="0">
              <a:solidFill>
                <a:srgbClr val="00255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3ECF3-12FC-F80A-D685-C20707C5C8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55950" y="2603500"/>
            <a:ext cx="5880100" cy="927100"/>
          </a:xfrm>
        </p:spPr>
        <p:txBody>
          <a:bodyPr/>
          <a:lstStyle/>
          <a:p>
            <a:endParaRPr lang="en-GB" dirty="0">
              <a:solidFill>
                <a:srgbClr val="002557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1AFD1-968D-3814-76DA-9B91509E83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5" y="3655219"/>
            <a:ext cx="7651750" cy="927100"/>
          </a:xfrm>
        </p:spPr>
        <p:txBody>
          <a:bodyPr/>
          <a:lstStyle/>
          <a:p>
            <a:endParaRPr lang="en-GB" dirty="0">
              <a:solidFill>
                <a:srgbClr val="002557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A8B7FF3-C3DD-E652-301E-88A2DBB726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87900" y="4620419"/>
            <a:ext cx="1308100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68F85F8-9645-9420-8B8C-8B8EB5A9D3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4620419"/>
            <a:ext cx="1308100" cy="1143000"/>
          </a:xfrm>
        </p:spPr>
        <p:txBody>
          <a:bodyPr/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0A61FF-8B20-61F1-535D-BA321CFCB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140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D4B70-8807-5A70-B113-73CFA917E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3AB4F38D-C230-834B-407D-7C412CD960E7}"/>
              </a:ext>
            </a:extLst>
          </p:cNvPr>
          <p:cNvSpPr txBox="1">
            <a:spLocks/>
          </p:cNvSpPr>
          <p:nvPr/>
        </p:nvSpPr>
        <p:spPr>
          <a:xfrm>
            <a:off x="609600" y="199036"/>
            <a:ext cx="10972800" cy="197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5400" b="1"/>
              <a:t>Presentation Best Practices</a:t>
            </a:r>
            <a:endParaRPr lang="en-US" sz="5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A1CC51-B26A-38C8-C18D-8B453D581861}"/>
              </a:ext>
            </a:extLst>
          </p:cNvPr>
          <p:cNvSpPr txBox="1"/>
          <p:nvPr/>
        </p:nvSpPr>
        <p:spPr>
          <a:xfrm>
            <a:off x="671192" y="1953087"/>
            <a:ext cx="1098358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Limit slide titles to one line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30-40 words per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6 lines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superscript in-text citations, where applicable (Vancouver style) - linked to last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Add images and graphs where appropriate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838DC2-C6D9-7941-1EC4-E5F6907EB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0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B73DD-3C5C-1BFA-DB27-A6E7FC239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601"/>
            <a:ext cx="10515600" cy="2236788"/>
          </a:xfrm>
        </p:spPr>
        <p:txBody>
          <a:bodyPr anchor="b">
            <a:normAutofit/>
          </a:bodyPr>
          <a:lstStyle/>
          <a:p>
            <a:endParaRPr lang="en-GB" sz="6000" dirty="0">
              <a:solidFill>
                <a:srgbClr val="00255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C0CDA-0E8A-1AC5-EB15-09071996B0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55950" y="2451100"/>
            <a:ext cx="5880100" cy="927100"/>
          </a:xfrm>
        </p:spPr>
        <p:txBody>
          <a:bodyPr/>
          <a:lstStyle/>
          <a:p>
            <a:endParaRPr lang="en-GB" dirty="0">
              <a:solidFill>
                <a:srgbClr val="002557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81AD65-D0BA-334C-597E-5FF209CB4A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5" y="3477419"/>
            <a:ext cx="7651750" cy="9271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3AC6DA3-B0BC-7A4E-B87C-9E962D9DD70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87900" y="4455319"/>
            <a:ext cx="1308100" cy="11430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5D9458E-D344-F675-8444-DA27F9CEDC3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4455319"/>
            <a:ext cx="1308100" cy="11430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FC991B-6F30-1D00-4285-24F8BF4D5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13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5415E-98EF-15A0-4B02-E74281D15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F894EADF-25C5-EDDD-EAC4-8026F190378E}"/>
              </a:ext>
            </a:extLst>
          </p:cNvPr>
          <p:cNvSpPr txBox="1">
            <a:spLocks/>
          </p:cNvSpPr>
          <p:nvPr/>
        </p:nvSpPr>
        <p:spPr>
          <a:xfrm>
            <a:off x="609600" y="199036"/>
            <a:ext cx="10972800" cy="197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5400" b="1"/>
              <a:t>Presentation Best Practices</a:t>
            </a:r>
            <a:endParaRPr lang="en-US" sz="5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56D23A-BD93-C431-954E-3227B25C95DD}"/>
              </a:ext>
            </a:extLst>
          </p:cNvPr>
          <p:cNvSpPr txBox="1"/>
          <p:nvPr/>
        </p:nvSpPr>
        <p:spPr>
          <a:xfrm>
            <a:off x="671192" y="1953087"/>
            <a:ext cx="1098358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Limit slide titles to one line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30-40 words per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6 lines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superscript in-text citations, where applicable (Vancouver style) - linked to last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Add images and graphs where appropriate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CCD8FB-3FD0-7BF5-9F2D-B7561A9B5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918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B0337-8058-1977-DEBF-4A82CE089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30BB-C6FE-AAEC-1A21-B4A99BBB2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601"/>
            <a:ext cx="10515600" cy="2236788"/>
          </a:xfrm>
        </p:spPr>
        <p:txBody>
          <a:bodyPr anchor="b">
            <a:normAutofit/>
          </a:bodyPr>
          <a:lstStyle/>
          <a:p>
            <a:endParaRPr lang="en-GB" sz="6000" dirty="0">
              <a:solidFill>
                <a:srgbClr val="00255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2570D-5240-4D5A-5BA2-170C5C66EB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55950" y="2451100"/>
            <a:ext cx="5880100" cy="927100"/>
          </a:xfrm>
        </p:spPr>
        <p:txBody>
          <a:bodyPr/>
          <a:lstStyle/>
          <a:p>
            <a:endParaRPr lang="en-GB" dirty="0">
              <a:solidFill>
                <a:srgbClr val="002557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0340C-E5FA-62B5-7811-2E02B39052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0125" y="3477419"/>
            <a:ext cx="7651750" cy="9271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EBDE649-FE60-E8C1-B987-2AAB716EE22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87900" y="4455319"/>
            <a:ext cx="1308100" cy="11430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F3F6FC5-8686-27C8-261E-EFD6750F76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4455319"/>
            <a:ext cx="1308100" cy="1143000"/>
          </a:xfrm>
        </p:spPr>
        <p:txBody>
          <a:bodyPr/>
          <a:lstStyle/>
          <a:p>
            <a:endParaRPr lang="en-GB">
              <a:solidFill>
                <a:srgbClr val="002557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58780C9-2267-C487-CEBC-E54BD6038E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7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DAABA-744F-DB06-4D41-C1A7ED3A7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2">
            <a:extLst>
              <a:ext uri="{FF2B5EF4-FFF2-40B4-BE49-F238E27FC236}">
                <a16:creationId xmlns:a16="http://schemas.microsoft.com/office/drawing/2014/main" id="{0D6141F4-C558-65DB-7D6E-E985F9DCC319}"/>
              </a:ext>
            </a:extLst>
          </p:cNvPr>
          <p:cNvSpPr txBox="1">
            <a:spLocks/>
          </p:cNvSpPr>
          <p:nvPr/>
        </p:nvSpPr>
        <p:spPr>
          <a:xfrm>
            <a:off x="609600" y="199036"/>
            <a:ext cx="10972800" cy="1970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5400" b="1"/>
              <a:t>Presentation Best Practices</a:t>
            </a:r>
            <a:endParaRPr lang="en-US" sz="5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647106-F3C9-FBDD-F0CB-DB3A877F044C}"/>
              </a:ext>
            </a:extLst>
          </p:cNvPr>
          <p:cNvSpPr txBox="1"/>
          <p:nvPr/>
        </p:nvSpPr>
        <p:spPr>
          <a:xfrm>
            <a:off x="671192" y="1953087"/>
            <a:ext cx="109835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Limit slide titles to one line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30-40 words per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No more than 6 lines of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superscript in-text citations, where applicable (Vancouver style) - linked to last slide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Add images and graphs where appropriate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40B12B-BB58-321B-7548-24B8D44AE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463" y="5455308"/>
            <a:ext cx="2554563" cy="126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0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141</Words>
  <Application>Microsoft Macintosh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Mazingi</dc:creator>
  <cp:lastModifiedBy>Jason Dass</cp:lastModifiedBy>
  <cp:revision>7</cp:revision>
  <dcterms:created xsi:type="dcterms:W3CDTF">2024-03-31T13:09:01Z</dcterms:created>
  <dcterms:modified xsi:type="dcterms:W3CDTF">2026-03-18T11:30:04Z</dcterms:modified>
</cp:coreProperties>
</file>